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61" r:id="rId4"/>
    <p:sldId id="262" r:id="rId5"/>
    <p:sldId id="263" r:id="rId6"/>
    <p:sldId id="264" r:id="rId7"/>
    <p:sldId id="265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DFFF"/>
    <a:srgbClr val="FFFF00"/>
    <a:srgbClr val="33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42" autoAdjust="0"/>
    <p:restoredTop sz="94660"/>
  </p:normalViewPr>
  <p:slideViewPr>
    <p:cSldViewPr>
      <p:cViewPr>
        <p:scale>
          <a:sx n="90" d="100"/>
          <a:sy n="90" d="100"/>
        </p:scale>
        <p:origin x="-13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D3C22-479B-4BE7-9B59-A2CB88FFC30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20ED83-B606-4D05-BFF3-6ABC456C356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0ED83-B606-4D05-BFF3-6ABC456C356C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29.05.2023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29.05.2023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29.05.2023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29.05.2023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29.05.2023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29.05.2023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29.05.2023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29.05.2023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29.05.2023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29.05.2023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29.05.2023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653380" y="262741"/>
            <a:ext cx="8239099" cy="633251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09" name="Rectangle 1"/>
          <p:cNvSpPr>
            <a:spLocks noChangeArrowheads="1"/>
          </p:cNvSpPr>
          <p:nvPr userDrawn="1"/>
        </p:nvSpPr>
        <p:spPr bwMode="auto">
          <a:xfrm>
            <a:off x="21200" y="6619885"/>
            <a:ext cx="10951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© Фокина Лидия Петровна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7" name="Picture 2" descr="http://img-fotki.yandex.ru/get/6709/16969765.141/0_74c93_8f7b4ea4_M.png"/>
          <p:cNvPicPr>
            <a:picLocks noChangeAspect="1" noChangeArrowheads="1"/>
          </p:cNvPicPr>
          <p:nvPr userDrawn="1"/>
        </p:nvPicPr>
        <p:blipFill>
          <a:blip r:embed="rId14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308304" y="213247"/>
            <a:ext cx="1656184" cy="1578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img-fotki.yandex.ru/get/47776/200418627.15e/0_16ef75_dbc0722b_orig.png"/>
          <p:cNvPicPr>
            <a:picLocks noChangeAspect="1" noChangeArrowheads="1"/>
          </p:cNvPicPr>
          <p:nvPr userDrawn="1"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0" y="1360620"/>
            <a:ext cx="1116372" cy="4136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000100" y="1357299"/>
            <a:ext cx="7858180" cy="5043183"/>
            <a:chOff x="1008711" y="1541842"/>
            <a:chExt cx="7272382" cy="3192087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008711" y="1541842"/>
              <a:ext cx="7272382" cy="171430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4400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Семинар – </a:t>
              </a:r>
              <a:r>
                <a:rPr lang="ru-RU" sz="4400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практикум</a:t>
              </a:r>
              <a:endParaRPr lang="ru-RU" sz="4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36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chemeClr val="accent4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«Оптимизация </a:t>
              </a:r>
              <a:r>
                <a:rPr lang="ru-RU" sz="36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chemeClr val="accent4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выборов методов и средств обучения при организации </a:t>
              </a:r>
              <a:r>
                <a:rPr lang="ru-RU" sz="36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chemeClr val="accent4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разных  </a:t>
              </a:r>
              <a:r>
                <a:rPr lang="ru-RU" sz="36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chemeClr val="accent4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видов </a:t>
              </a:r>
              <a:r>
                <a:rPr lang="ru-RU" sz="36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chemeClr val="accent4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урока»</a:t>
              </a:r>
              <a:endParaRPr lang="ru-RU" sz="12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 smtClean="0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934288" y="3740411"/>
              <a:ext cx="6082355" cy="9935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600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Провела: </a:t>
              </a:r>
            </a:p>
            <a:p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600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З</a:t>
              </a:r>
              <a:r>
                <a:rPr lang="ru-RU" sz="1600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ам. директора по УВР </a:t>
              </a:r>
              <a:r>
                <a:rPr lang="ru-RU" sz="1600" dirty="0" err="1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Хилько</a:t>
              </a:r>
              <a:r>
                <a:rPr lang="ru-RU" sz="1600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Е.Е</a:t>
              </a:r>
              <a:r>
                <a:rPr lang="ru-RU" sz="2400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.</a:t>
              </a:r>
              <a:endPara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400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Март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400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2023г.</a:t>
              </a:r>
              <a:endParaRPr lang="ru-RU" sz="1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g-fotki.yandex.ru/get/6623/108950446.115/0_cd262_fe34203a_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3500438"/>
            <a:ext cx="2786082" cy="215265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Классификация Ю. К.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Бабанского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071547"/>
            <a:ext cx="7543824" cy="371477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Методы организации и осуществления учебно-познавательной деятельности.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Методы стимулирования и мотивации учебно-познавательной деятельности.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Методы контроля и самоконтроля эффективности учебно-познавательной  деятельности.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14290"/>
            <a:ext cx="7715304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785794"/>
            <a:ext cx="7615262" cy="221457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Метод, есть путь познания, который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исследователь прокладывает к своему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предмету, руководствуясь гипотезой.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0" name="AutoShape 2" descr="https://im1-tub-ru.yandex.net/i?id=32d61d287ec2e3196dd0308d16bed8ff&amp;n=33&amp;h=215&amp;w=29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292" name="Picture 4" descr="https://im1-tub-ru.yandex.net/i?id=32d61d287ec2e3196dd0308d16bed8ff&amp;n=33&amp;h=215&amp;w=29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143248"/>
            <a:ext cx="3057527" cy="21907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357167"/>
            <a:ext cx="7686700" cy="200026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 деятельности – это способ ее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осуществления, путь, ведущий к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достижению цели.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http://img-fotki.yandex.ru/get/5602/129367479.1f/0_5fa72_7da3db55_or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643182"/>
            <a:ext cx="3714776" cy="2857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928671"/>
            <a:ext cx="7615262" cy="285752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  в философии – способ достижения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определенной цели, совокупность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приемов или операций практического или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теоретического освоения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действительности.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http://img-fotki.yandex.ru/get/6519/108950446.115/0_cd256_efdcecf2_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4071942"/>
            <a:ext cx="2857520" cy="1785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428605"/>
            <a:ext cx="7615262" cy="250033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педагогике МЕТОД – элемент системы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действий обучающегося, имеющей целью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управление процессами, формирования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новых понятий в мышлении обучаемых.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учитель 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357562"/>
            <a:ext cx="2857500" cy="2857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196" name="Picture 4" descr="http://img-fotki.yandex.ru/get/6623/108950446.114/0_cd221_e191a05a_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5" y="2786058"/>
            <a:ext cx="3690959" cy="221457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Признаки методов обучения: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643050"/>
            <a:ext cx="7543824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Обозначить цель обучения;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 усвоения;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Характер взаимодействия субъектов обучения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Методы преподавания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600200"/>
            <a:ext cx="7472386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Система приемов в соответствующих им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 педагогической деятельности,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целенаправленное применение которых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позволяет повысить эффективность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управления деятельностью обучаемых в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процессе решения определенного типа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решения педагогических задач.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7972452" cy="868346"/>
          </a:xfrm>
        </p:spPr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Классификация методов обучения.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714489"/>
            <a:ext cx="7543824" cy="228601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Практически метод.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Наглядный метод.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Словесный метод.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57356" y="1142984"/>
            <a:ext cx="5643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источнику получения знаний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://img-fotki.yandex.ru/get/6620/108950446.115/0_cd25e_27042e76_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3286124"/>
            <a:ext cx="3069379" cy="296706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Классификация М.Н.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Скаткина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 И.Я.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Лернера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600201"/>
            <a:ext cx="7686700" cy="297180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Объяснительно-иллюстративный.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Репродуктивный.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Проблемного изложения.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Частично-поисковый (эвристический).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Исследовательский.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img-fotki.yandex.ru/get/6620/108950446.115/0_cd261_668b1ae7_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9631" y="4214818"/>
            <a:ext cx="3389660" cy="221457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32">
      <a:dk1>
        <a:sysClr val="windowText" lastClr="2E353D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30A0"/>
      </a:hlink>
      <a:folHlink>
        <a:srgbClr val="7030A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2E353D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212</Words>
  <Application>Microsoft Office PowerPoint</Application>
  <PresentationFormat>Экран (4:3)</PresentationFormat>
  <Paragraphs>51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1_Тема Office</vt:lpstr>
      <vt:lpstr>Слайд 1</vt:lpstr>
      <vt:lpstr>Слайд 2</vt:lpstr>
      <vt:lpstr>Слайд 3</vt:lpstr>
      <vt:lpstr>Слайд 4</vt:lpstr>
      <vt:lpstr>Слайд 5</vt:lpstr>
      <vt:lpstr>Признаки методов обучения:</vt:lpstr>
      <vt:lpstr>Методы преподавания</vt:lpstr>
      <vt:lpstr>Классификация методов обучения.</vt:lpstr>
      <vt:lpstr>Классификация М.Н. Скаткина и И.Я. Лернера</vt:lpstr>
      <vt:lpstr>Классификация Ю. К. Бабанского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Шаблон Фокиной Л. П.</dc:creator>
  <cp:lastModifiedBy>Пользователь Windows</cp:lastModifiedBy>
  <cp:revision>48</cp:revision>
  <dcterms:created xsi:type="dcterms:W3CDTF">2014-07-06T18:18:01Z</dcterms:created>
  <dcterms:modified xsi:type="dcterms:W3CDTF">2023-05-29T17:38:43Z</dcterms:modified>
</cp:coreProperties>
</file>